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7" r:id="rId5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AA0317-4772-4987-931C-3464087CBA42}" v="1" dt="2023-08-14T07:30:19.0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8" d="100"/>
          <a:sy n="18" d="100"/>
        </p:scale>
        <p:origin x="302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ne Sainte Rose" userId="bdae3254-70fa-41a1-97a6-3d261f5e5228" providerId="ADAL" clId="{F0AA0317-4772-4987-931C-3464087CBA42}"/>
    <pc:docChg chg="undo custSel modSld">
      <pc:chgData name="Carine Sainte Rose" userId="bdae3254-70fa-41a1-97a6-3d261f5e5228" providerId="ADAL" clId="{F0AA0317-4772-4987-931C-3464087CBA42}" dt="2023-08-14T07:31:15.914" v="10" actId="1582"/>
      <pc:docMkLst>
        <pc:docMk/>
      </pc:docMkLst>
      <pc:sldChg chg="addSp delSp modSp mod setBg">
        <pc:chgData name="Carine Sainte Rose" userId="bdae3254-70fa-41a1-97a6-3d261f5e5228" providerId="ADAL" clId="{F0AA0317-4772-4987-931C-3464087CBA42}" dt="2023-08-14T07:31:15.914" v="10" actId="1582"/>
        <pc:sldMkLst>
          <pc:docMk/>
          <pc:sldMk cId="2672510064" sldId="256"/>
        </pc:sldMkLst>
        <pc:spChg chg="ord">
          <ac:chgData name="Carine Sainte Rose" userId="bdae3254-70fa-41a1-97a6-3d261f5e5228" providerId="ADAL" clId="{F0AA0317-4772-4987-931C-3464087CBA42}" dt="2023-08-14T07:30:43.700" v="7" actId="26606"/>
          <ac:spMkLst>
            <pc:docMk/>
            <pc:sldMk cId="2672510064" sldId="256"/>
            <ac:spMk id="5" creationId="{66E7089F-6965-4377-B0F0-75B83DB422E0}"/>
          </ac:spMkLst>
        </pc:spChg>
        <pc:picChg chg="add mod">
          <ac:chgData name="Carine Sainte Rose" userId="bdae3254-70fa-41a1-97a6-3d261f5e5228" providerId="ADAL" clId="{F0AA0317-4772-4987-931C-3464087CBA42}" dt="2023-08-14T07:30:43.700" v="7" actId="26606"/>
          <ac:picMkLst>
            <pc:docMk/>
            <pc:sldMk cId="2672510064" sldId="256"/>
            <ac:picMk id="3" creationId="{2F67B5C1-1065-6DF5-2D7C-1EA15B35C26F}"/>
          </ac:picMkLst>
        </pc:picChg>
        <pc:picChg chg="del">
          <ac:chgData name="Carine Sainte Rose" userId="bdae3254-70fa-41a1-97a6-3d261f5e5228" providerId="ADAL" clId="{F0AA0317-4772-4987-931C-3464087CBA42}" dt="2023-08-14T07:29:27.140" v="0" actId="478"/>
          <ac:picMkLst>
            <pc:docMk/>
            <pc:sldMk cId="2672510064" sldId="256"/>
            <ac:picMk id="7" creationId="{4251E30F-E474-4971-BB6F-939D60E20B52}"/>
          </ac:picMkLst>
        </pc:picChg>
        <pc:cxnChg chg="add mod">
          <ac:chgData name="Carine Sainte Rose" userId="bdae3254-70fa-41a1-97a6-3d261f5e5228" providerId="ADAL" clId="{F0AA0317-4772-4987-931C-3464087CBA42}" dt="2023-08-14T07:31:15.914" v="10" actId="1582"/>
          <ac:cxnSpMkLst>
            <pc:docMk/>
            <pc:sldMk cId="2672510064" sldId="256"/>
            <ac:cxnSpMk id="6" creationId="{8316DAC2-BD4D-E4F9-FF05-63F44B9B16B0}"/>
          </ac:cxnSpMkLst>
        </pc:cxnChg>
        <pc:cxnChg chg="add del">
          <ac:chgData name="Carine Sainte Rose" userId="bdae3254-70fa-41a1-97a6-3d261f5e5228" providerId="ADAL" clId="{F0AA0317-4772-4987-931C-3464087CBA42}" dt="2023-08-14T07:30:43.700" v="7" actId="26606"/>
          <ac:cxnSpMkLst>
            <pc:docMk/>
            <pc:sldMk cId="2672510064" sldId="256"/>
            <ac:cxnSpMk id="10" creationId="{E12350F3-DB83-413A-980B-1CEB92498664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3D31-38DE-4320-A5CD-9ECDB2FE9A0B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65CE-AC83-43AB-A6B0-531E08CBE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3189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3D31-38DE-4320-A5CD-9ECDB2FE9A0B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65CE-AC83-43AB-A6B0-531E08CBE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761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3D31-38DE-4320-A5CD-9ECDB2FE9A0B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65CE-AC83-43AB-A6B0-531E08CBE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3494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3D31-38DE-4320-A5CD-9ECDB2FE9A0B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65CE-AC83-43AB-A6B0-531E08CBE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5026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3D31-38DE-4320-A5CD-9ECDB2FE9A0B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65CE-AC83-43AB-A6B0-531E08CBE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3736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3D31-38DE-4320-A5CD-9ECDB2FE9A0B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65CE-AC83-43AB-A6B0-531E08CBE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1515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3D31-38DE-4320-A5CD-9ECDB2FE9A0B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65CE-AC83-43AB-A6B0-531E08CBE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9367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3D31-38DE-4320-A5CD-9ECDB2FE9A0B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65CE-AC83-43AB-A6B0-531E08CBE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9831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3D31-38DE-4320-A5CD-9ECDB2FE9A0B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65CE-AC83-43AB-A6B0-531E08CBE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710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3D31-38DE-4320-A5CD-9ECDB2FE9A0B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65CE-AC83-43AB-A6B0-531E08CBE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57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3D31-38DE-4320-A5CD-9ECDB2FE9A0B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65CE-AC83-43AB-A6B0-531E08CBE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5639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E3D31-38DE-4320-A5CD-9ECDB2FE9A0B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F65CE-AC83-43AB-A6B0-531E08CBE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9098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>
            <a:extLst>
              <a:ext uri="{FF2B5EF4-FFF2-40B4-BE49-F238E27FC236}">
                <a16:creationId xmlns:a16="http://schemas.microsoft.com/office/drawing/2014/main" id="{66E7089F-6965-4377-B0F0-75B83DB422E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859217" y="21261659"/>
            <a:ext cx="677325" cy="67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203198" tIns="101599" rIns="203198" bIns="101599" numCol="1" anchor="t" anchorCtr="0" compatLnSpc="1">
            <a:prstTxWarp prst="textNoShape">
              <a:avLst/>
            </a:prstTxWarp>
          </a:bodyPr>
          <a:lstStyle/>
          <a:p>
            <a:endParaRPr lang="es-ES" sz="9131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F67B5C1-1065-6DF5-2D7C-1EA15B35C2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" y="1367"/>
            <a:ext cx="32382350" cy="3878430"/>
          </a:xfrm>
          <a:prstGeom prst="rect">
            <a:avLst/>
          </a:prstGeom>
        </p:spPr>
      </p:pic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8316DAC2-BD4D-E4F9-FF05-63F44B9B16B0}"/>
              </a:ext>
            </a:extLst>
          </p:cNvPr>
          <p:cNvCxnSpPr/>
          <p:nvPr/>
        </p:nvCxnSpPr>
        <p:spPr>
          <a:xfrm>
            <a:off x="0" y="41948100"/>
            <a:ext cx="32399288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1910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DF9156C17D5A4C8F94D336D88B7B06" ma:contentTypeVersion="19" ma:contentTypeDescription="Create a new document." ma:contentTypeScope="" ma:versionID="1a98164c0bc4cc2c070d66b54fd08f97">
  <xsd:schema xmlns:xsd="http://www.w3.org/2001/XMLSchema" xmlns:xs="http://www.w3.org/2001/XMLSchema" xmlns:p="http://schemas.microsoft.com/office/2006/metadata/properties" xmlns:ns1="http://schemas.microsoft.com/sharepoint/v3" xmlns:ns2="eb3f7de7-c935-4ca6-a12c-1f73773710ec" xmlns:ns3="e0613b64-eea6-4682-96b3-04360ec05e59" targetNamespace="http://schemas.microsoft.com/office/2006/metadata/properties" ma:root="true" ma:fieldsID="e3bc9a9b5f0467b812b6244c6ace8360" ns1:_="" ns2:_="" ns3:_="">
    <xsd:import namespace="http://schemas.microsoft.com/sharepoint/v3"/>
    <xsd:import namespace="eb3f7de7-c935-4ca6-a12c-1f73773710ec"/>
    <xsd:import namespace="e0613b64-eea6-4682-96b3-04360ec05e59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KenesDocumentTypeId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KenesDocumentTypeId" ma:index="10" nillable="true" ma:displayName="KenesDocumentTypeId" ma:list="{5ca2ab15-5c4e-45db-95e6-5cb4dd45d1b1}" ma:internalName="KenesDocumentTypeId" ma:showField="Title" ma:web="eb3f7de7-c935-4ca6-a12c-1f73773710ec">
      <xsd:simpleType>
        <xsd:restriction base="dms:Lookup"/>
      </xsd:simpleType>
    </xsd:element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8" nillable="true" ma:displayName="Taxonomy Catch All Column" ma:hidden="true" ma:list="{7eb20398-0988-4e55-b57f-05d62d7b8281}" ma:internalName="TaxCatchAll" ma:showField="CatchAllData" ma:web="eb3f7de7-c935-4ca6-a12c-1f73773710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613b64-eea6-4682-96b3-04360ec05e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720c72ca-3d5e-4053-bfc4-d5117e56c9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9" nillable="true" ma:displayName="Sign-off status" ma:internalName="Sign_x002d_off_x0020_status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KenesDocumentTypeId xmlns="eb3f7de7-c935-4ca6-a12c-1f73773710ec" xsi:nil="true"/>
    <_ip_UnifiedCompliancePolicyProperties xmlns="http://schemas.microsoft.com/sharepoint/v3" xsi:nil="true"/>
    <PublishingExpirationDate xmlns="http://schemas.microsoft.com/sharepoint/v3" xsi:nil="true"/>
    <PublishingStartDate xmlns="http://schemas.microsoft.com/sharepoint/v3" xsi:nil="true"/>
    <lcf76f155ced4ddcb4097134ff3c332f xmlns="e0613b64-eea6-4682-96b3-04360ec05e59">
      <Terms xmlns="http://schemas.microsoft.com/office/infopath/2007/PartnerControls"/>
    </lcf76f155ced4ddcb4097134ff3c332f>
    <TaxCatchAll xmlns="eb3f7de7-c935-4ca6-a12c-1f73773710ec" xsi:nil="true"/>
    <_Flow_SignoffStatus xmlns="e0613b64-eea6-4682-96b3-04360ec05e59" xsi:nil="true"/>
  </documentManagement>
</p:properties>
</file>

<file path=customXml/itemProps1.xml><?xml version="1.0" encoding="utf-8"?>
<ds:datastoreItem xmlns:ds="http://schemas.openxmlformats.org/officeDocument/2006/customXml" ds:itemID="{0C0B07A7-D5BF-47E1-8373-51EB9E9E39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b3f7de7-c935-4ca6-a12c-1f73773710ec"/>
    <ds:schemaRef ds:uri="e0613b64-eea6-4682-96b3-04360ec05e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0B4D85-160D-40C2-9B40-1D188A86B9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B88B9B-9782-47E3-9099-29A4542B3D94}">
  <ds:schemaRefs>
    <ds:schemaRef ds:uri="http://schemas.microsoft.com/sharepoint/v3"/>
    <ds:schemaRef ds:uri="http://schemas.microsoft.com/office/infopath/2007/PartnerControls"/>
    <ds:schemaRef ds:uri="http://purl.org/dc/elements/1.1/"/>
    <ds:schemaRef ds:uri="e0613b64-eea6-4682-96b3-04360ec05e59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eb3f7de7-c935-4ca6-a12c-1f73773710ec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monic</cp:lastModifiedBy>
  <cp:revision>7</cp:revision>
  <dcterms:created xsi:type="dcterms:W3CDTF">2022-03-16T15:52:45Z</dcterms:created>
  <dcterms:modified xsi:type="dcterms:W3CDTF">2024-01-09T11:31:54Z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0x010100ABDF9156C17D5A4C8F94D336D88B7B06</vt:lpwstr>
  </property>
</Properties>
</file>