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A0317-4772-4987-931C-3464087CBA42}" v="1" dt="2023-08-14T07:30:19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e Sainte Rose" userId="bdae3254-70fa-41a1-97a6-3d261f5e5228" providerId="ADAL" clId="{F0AA0317-4772-4987-931C-3464087CBA42}"/>
    <pc:docChg chg="undo custSel modSld">
      <pc:chgData name="Carine Sainte Rose" userId="bdae3254-70fa-41a1-97a6-3d261f5e5228" providerId="ADAL" clId="{F0AA0317-4772-4987-931C-3464087CBA42}" dt="2023-08-14T07:31:15.914" v="10" actId="1582"/>
      <pc:docMkLst>
        <pc:docMk/>
      </pc:docMkLst>
      <pc:sldChg chg="addSp delSp modSp mod setBg">
        <pc:chgData name="Carine Sainte Rose" userId="bdae3254-70fa-41a1-97a6-3d261f5e5228" providerId="ADAL" clId="{F0AA0317-4772-4987-931C-3464087CBA42}" dt="2023-08-14T07:31:15.914" v="10" actId="1582"/>
        <pc:sldMkLst>
          <pc:docMk/>
          <pc:sldMk cId="2672510064" sldId="256"/>
        </pc:sldMkLst>
        <pc:spChg chg="ord">
          <ac:chgData name="Carine Sainte Rose" userId="bdae3254-70fa-41a1-97a6-3d261f5e5228" providerId="ADAL" clId="{F0AA0317-4772-4987-931C-3464087CBA42}" dt="2023-08-14T07:30:43.700" v="7" actId="26606"/>
          <ac:spMkLst>
            <pc:docMk/>
            <pc:sldMk cId="2672510064" sldId="256"/>
            <ac:spMk id="5" creationId="{66E7089F-6965-4377-B0F0-75B83DB422E0}"/>
          </ac:spMkLst>
        </pc:spChg>
        <pc:picChg chg="add mod">
          <ac:chgData name="Carine Sainte Rose" userId="bdae3254-70fa-41a1-97a6-3d261f5e5228" providerId="ADAL" clId="{F0AA0317-4772-4987-931C-3464087CBA42}" dt="2023-08-14T07:30:43.700" v="7" actId="26606"/>
          <ac:picMkLst>
            <pc:docMk/>
            <pc:sldMk cId="2672510064" sldId="256"/>
            <ac:picMk id="3" creationId="{2F67B5C1-1065-6DF5-2D7C-1EA15B35C26F}"/>
          </ac:picMkLst>
        </pc:picChg>
        <pc:picChg chg="del">
          <ac:chgData name="Carine Sainte Rose" userId="bdae3254-70fa-41a1-97a6-3d261f5e5228" providerId="ADAL" clId="{F0AA0317-4772-4987-931C-3464087CBA42}" dt="2023-08-14T07:29:27.140" v="0" actId="478"/>
          <ac:picMkLst>
            <pc:docMk/>
            <pc:sldMk cId="2672510064" sldId="256"/>
            <ac:picMk id="7" creationId="{4251E30F-E474-4971-BB6F-939D60E20B52}"/>
          </ac:picMkLst>
        </pc:picChg>
        <pc:cxnChg chg="add mod">
          <ac:chgData name="Carine Sainte Rose" userId="bdae3254-70fa-41a1-97a6-3d261f5e5228" providerId="ADAL" clId="{F0AA0317-4772-4987-931C-3464087CBA42}" dt="2023-08-14T07:31:15.914" v="10" actId="1582"/>
          <ac:cxnSpMkLst>
            <pc:docMk/>
            <pc:sldMk cId="2672510064" sldId="256"/>
            <ac:cxnSpMk id="6" creationId="{8316DAC2-BD4D-E4F9-FF05-63F44B9B16B0}"/>
          </ac:cxnSpMkLst>
        </pc:cxnChg>
        <pc:cxnChg chg="add del">
          <ac:chgData name="Carine Sainte Rose" userId="bdae3254-70fa-41a1-97a6-3d261f5e5228" providerId="ADAL" clId="{F0AA0317-4772-4987-931C-3464087CBA42}" dt="2023-08-14T07:30:43.700" v="7" actId="26606"/>
          <ac:cxnSpMkLst>
            <pc:docMk/>
            <pc:sldMk cId="2672510064" sldId="256"/>
            <ac:cxnSpMk id="10" creationId="{E12350F3-DB83-413A-980B-1CEB9249866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1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6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49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02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7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51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36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8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10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6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3D31-38DE-4320-A5CD-9ECDB2FE9A0B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65CE-AC83-43AB-A6B0-531E08CBE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09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66E7089F-6965-4377-B0F0-75B83DB422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59217" y="21261659"/>
            <a:ext cx="677325" cy="67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03198" tIns="101599" rIns="203198" bIns="101599" numCol="1" anchor="t" anchorCtr="0" compatLnSpc="1">
            <a:prstTxWarp prst="textNoShape">
              <a:avLst/>
            </a:prstTxWarp>
          </a:bodyPr>
          <a:lstStyle/>
          <a:p>
            <a:endParaRPr lang="es-ES" sz="9131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F67B5C1-1065-6DF5-2D7C-1EA15B35C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" y="1367"/>
            <a:ext cx="32382350" cy="3878430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316DAC2-BD4D-E4F9-FF05-63F44B9B16B0}"/>
              </a:ext>
            </a:extLst>
          </p:cNvPr>
          <p:cNvCxnSpPr/>
          <p:nvPr/>
        </p:nvCxnSpPr>
        <p:spPr>
          <a:xfrm>
            <a:off x="0" y="41948100"/>
            <a:ext cx="3239928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910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DF9156C17D5A4C8F94D336D88B7B06" ma:contentTypeVersion="19" ma:contentTypeDescription="Create a new document." ma:contentTypeScope="" ma:versionID="1a98164c0bc4cc2c070d66b54fd08f97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e0613b64-eea6-4682-96b3-04360ec05e59" targetNamespace="http://schemas.microsoft.com/office/2006/metadata/properties" ma:root="true" ma:fieldsID="e3bc9a9b5f0467b812b6244c6ace8360" ns1:_="" ns2:_="" ns3:_="">
    <xsd:import namespace="http://schemas.microsoft.com/sharepoint/v3"/>
    <xsd:import namespace="eb3f7de7-c935-4ca6-a12c-1f73773710ec"/>
    <xsd:import namespace="e0613b64-eea6-4682-96b3-04360ec05e5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13b64-eea6-4682-96b3-04360ec05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9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KenesDocumentTypeId xmlns="eb3f7de7-c935-4ca6-a12c-1f73773710ec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  <lcf76f155ced4ddcb4097134ff3c332f xmlns="e0613b64-eea6-4682-96b3-04360ec05e59">
      <Terms xmlns="http://schemas.microsoft.com/office/infopath/2007/PartnerControls"/>
    </lcf76f155ced4ddcb4097134ff3c332f>
    <TaxCatchAll xmlns="eb3f7de7-c935-4ca6-a12c-1f73773710ec" xsi:nil="true"/>
    <_Flow_SignoffStatus xmlns="e0613b64-eea6-4682-96b3-04360ec05e59" xsi:nil="true"/>
  </documentManagement>
</p:properties>
</file>

<file path=customXml/itemProps1.xml><?xml version="1.0" encoding="utf-8"?>
<ds:datastoreItem xmlns:ds="http://schemas.openxmlformats.org/officeDocument/2006/customXml" ds:itemID="{0C0B07A7-D5BF-47E1-8373-51EB9E9E3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e0613b64-eea6-4682-96b3-04360ec05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B4D85-160D-40C2-9B40-1D188A86B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B88B9B-9782-47E3-9099-29A4542B3D94}">
  <ds:schemaRefs>
    <ds:schemaRef ds:uri="http://schemas.microsoft.com/sharepoint/v3"/>
    <ds:schemaRef ds:uri="http://schemas.microsoft.com/office/infopath/2007/PartnerControls"/>
    <ds:schemaRef ds:uri="http://purl.org/dc/elements/1.1/"/>
    <ds:schemaRef ds:uri="e0613b64-eea6-4682-96b3-04360ec05e59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eb3f7de7-c935-4ca6-a12c-1f73773710ec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monic</cp:lastModifiedBy>
  <cp:revision>7</cp:revision>
  <dcterms:created xsi:type="dcterms:W3CDTF">2022-03-16T15:52:45Z</dcterms:created>
  <dcterms:modified xsi:type="dcterms:W3CDTF">2024-01-09T11:31:54Z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0x010100ABDF9156C17D5A4C8F94D336D88B7B06</vt:lpwstr>
  </property>
</Properties>
</file>