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24384000" cy="13716000"/>
  <p:notesSz cx="6858000" cy="9144000"/>
  <p:defaultTextStyle>
    <a:defPPr>
      <a:defRPr lang="es-E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12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7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48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3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6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8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8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35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73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41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5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E107E-AAC8-42F5-AC39-5CA0D24C446A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5741-9E83-460F-942C-5206CD2E64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9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4EC44B-A982-99DE-0481-6DBBDFF41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2"/>
            <a:ext cx="24388243" cy="137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24382066" cy="2920237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9785AA3-7F4A-2882-3F56-4C0CE9B1FCCC}"/>
              </a:ext>
            </a:extLst>
          </p:cNvPr>
          <p:cNvSpPr/>
          <p:nvPr/>
        </p:nvSpPr>
        <p:spPr>
          <a:xfrm>
            <a:off x="7498081" y="3469097"/>
            <a:ext cx="87225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4400" b="1" dirty="0" smtClean="0">
                <a:solidFill>
                  <a:srgbClr val="0113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CLÀUSULA </a:t>
            </a:r>
            <a:r>
              <a:rPr lang="es-ES" sz="4400" b="1" dirty="0">
                <a:solidFill>
                  <a:srgbClr val="0113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ES" sz="4400" b="1" dirty="0" smtClean="0">
                <a:solidFill>
                  <a:srgbClr val="01132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DIVULGACIÓ</a:t>
            </a:r>
            <a:endParaRPr lang="es-ES" sz="4400" dirty="0">
              <a:solidFill>
                <a:srgbClr val="011327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F9A8A99-373D-C139-351D-E4CE645855B3}"/>
              </a:ext>
            </a:extLst>
          </p:cNvPr>
          <p:cNvSpPr/>
          <p:nvPr/>
        </p:nvSpPr>
        <p:spPr>
          <a:xfrm>
            <a:off x="1055077" y="4661176"/>
            <a:ext cx="222972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5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Autoritzo l'enregistrament i divulgació de la meva presentació a </a:t>
            </a:r>
            <a:r>
              <a:rPr lang="ca-ES" sz="5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</a:p>
          <a:p>
            <a:pPr algn="ctr"/>
            <a:r>
              <a:rPr lang="es-ES" sz="5400" b="1" dirty="0" smtClean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XVI </a:t>
            </a:r>
            <a:r>
              <a:rPr lang="es-ES" sz="5400" b="1" dirty="0" err="1" smtClean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Jornades</a:t>
            </a:r>
            <a:r>
              <a:rPr lang="es-ES" sz="5400" b="1" dirty="0" smtClean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catalanes </a:t>
            </a:r>
            <a:r>
              <a:rPr lang="es-ES" sz="5400" b="1" dirty="0" err="1" smtClean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d’actualització</a:t>
            </a:r>
            <a:r>
              <a:rPr lang="es-ES" sz="5400" b="1" dirty="0" smtClean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en medicina forense</a:t>
            </a:r>
            <a:r>
              <a:rPr lang="es-ES" sz="5400" b="1" dirty="0" smtClean="0">
                <a:solidFill>
                  <a:srgbClr val="56B4B3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5400" b="1" dirty="0" err="1" smtClean="0">
                <a:solidFill>
                  <a:srgbClr val="56B4B3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Associació</a:t>
            </a:r>
            <a:r>
              <a:rPr lang="es-ES" sz="5400" b="1" dirty="0" smtClean="0">
                <a:solidFill>
                  <a:srgbClr val="56B4B3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Catalana de </a:t>
            </a:r>
            <a:r>
              <a:rPr lang="es-ES" sz="5400" b="1" dirty="0" err="1" smtClean="0">
                <a:solidFill>
                  <a:srgbClr val="56B4B3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Metges</a:t>
            </a:r>
            <a:r>
              <a:rPr lang="es-ES" sz="5400" b="1" dirty="0" smtClean="0">
                <a:solidFill>
                  <a:srgbClr val="56B4B3"/>
                </a:solidFill>
                <a:latin typeface="Montserrat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Forenses</a:t>
            </a:r>
            <a:endParaRPr lang="es-ES" sz="5400" b="1" dirty="0">
              <a:solidFill>
                <a:srgbClr val="56B4B3"/>
              </a:solidFill>
              <a:latin typeface="Montserrat" panose="000005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9AA5BE6-3D44-52F2-1DC7-C8D6E179DA85}"/>
              </a:ext>
            </a:extLst>
          </p:cNvPr>
          <p:cNvSpPr/>
          <p:nvPr/>
        </p:nvSpPr>
        <p:spPr>
          <a:xfrm>
            <a:off x="6510528" y="8078692"/>
            <a:ext cx="12344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 DE CONFLICTE D'INTERÈS</a:t>
            </a:r>
            <a:endParaRPr lang="es-ES" sz="44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5D23BD16-A2F4-98F5-213A-F135E0DE7BF1}"/>
              </a:ext>
            </a:extLst>
          </p:cNvPr>
          <p:cNvSpPr/>
          <p:nvPr/>
        </p:nvSpPr>
        <p:spPr>
          <a:xfrm>
            <a:off x="2327564" y="9706988"/>
            <a:ext cx="1872255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Declaro tenir conflicte d'interès </a:t>
            </a:r>
            <a:r>
              <a:rPr lang="ca-E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sz="2800" dirty="0" smtClean="0">
                <a:solidFill>
                  <a:srgbClr val="0113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2800" dirty="0">
              <a:solidFill>
                <a:srgbClr val="011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rgbClr val="011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>
              <a:solidFill>
                <a:srgbClr val="0113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ca-ES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 de no tenir conflicte </a:t>
            </a:r>
            <a:r>
              <a:rPr lang="ca-ES" sz="4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d’interès</a:t>
            </a:r>
            <a:r>
              <a:rPr lang="ca-ES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recomana eliminar aquest apartat de la seva presentació, deixant únicament la clàusula de divulgació</a:t>
            </a:r>
            <a:r>
              <a:rPr lang="es-ES" sz="4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4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0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" y="0"/>
            <a:ext cx="2438206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392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60</Words>
  <Application>Microsoft Office PowerPoint</Application>
  <PresentationFormat>Personalizado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</dc:creator>
  <cp:lastModifiedBy>monic</cp:lastModifiedBy>
  <cp:revision>1</cp:revision>
  <dcterms:created xsi:type="dcterms:W3CDTF">2024-01-09T11:46:05Z</dcterms:created>
  <dcterms:modified xsi:type="dcterms:W3CDTF">2024-01-09T11:50:42Z</dcterms:modified>
</cp:coreProperties>
</file>